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76" r:id="rId4"/>
    <p:sldId id="261" r:id="rId5"/>
    <p:sldId id="283" r:id="rId6"/>
    <p:sldId id="274" r:id="rId7"/>
    <p:sldId id="277" r:id="rId8"/>
    <p:sldId id="278" r:id="rId9"/>
    <p:sldId id="279" r:id="rId10"/>
    <p:sldId id="280" r:id="rId11"/>
    <p:sldId id="282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>
      <p:cViewPr varScale="1">
        <p:scale>
          <a:sx n="96" d="100"/>
          <a:sy n="96" d="100"/>
        </p:scale>
        <p:origin x="66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3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5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1.wmf"/><Relationship Id="rId7" Type="http://schemas.openxmlformats.org/officeDocument/2006/relationships/image" Target="../media/image34.wmf"/><Relationship Id="rId2" Type="http://schemas.openxmlformats.org/officeDocument/2006/relationships/image" Target="../media/image30.wmf"/><Relationship Id="rId1" Type="http://schemas.openxmlformats.org/officeDocument/2006/relationships/image" Target="../media/image27.wmf"/><Relationship Id="rId6" Type="http://schemas.openxmlformats.org/officeDocument/2006/relationships/image" Target="../media/image28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01552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5664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2.png"/><Relationship Id="rId21" Type="http://schemas.openxmlformats.org/officeDocument/2006/relationships/image" Target="../media/image38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0.bin"/><Relationship Id="rId20" Type="http://schemas.openxmlformats.org/officeDocument/2006/relationships/image" Target="../media/image37.png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2.wmf"/><Relationship Id="rId5" Type="http://schemas.openxmlformats.org/officeDocument/2006/relationships/image" Target="../media/image27.wmf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35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0.wmf"/><Relationship Id="rId3" Type="http://schemas.openxmlformats.org/officeDocument/2006/relationships/image" Target="../media/image2.png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8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4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2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0.wmf"/><Relationship Id="rId1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0.wmf"/><Relationship Id="rId3" Type="http://schemas.openxmlformats.org/officeDocument/2006/relationships/image" Target="../media/image2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25.wmf"/><Relationship Id="rId3" Type="http://schemas.openxmlformats.org/officeDocument/2006/relationships/image" Target="../media/image2.png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4.wmf"/><Relationship Id="rId5" Type="http://schemas.openxmlformats.org/officeDocument/2006/relationships/image" Target="../media/image15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2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Zero and Negative Exponents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1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 Simplify the following without negative exponents.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1066800" y="1657350"/>
          <a:ext cx="1905000" cy="1013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6" name="Equation" r:id="rId4" imgW="787320" imgH="419040" progId="Equation.DSMT4">
                  <p:embed/>
                </p:oleObj>
              </mc:Choice>
              <mc:Fallback>
                <p:oleObj name="Equation" r:id="rId4" imgW="787320" imgH="419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657350"/>
                        <a:ext cx="1905000" cy="1013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3003550" y="1238989"/>
          <a:ext cx="1195285" cy="1904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7" name="Equation" r:id="rId6" imgW="520560" imgH="761760" progId="Equation.DSMT4">
                  <p:embed/>
                </p:oleObj>
              </mc:Choice>
              <mc:Fallback>
                <p:oleObj name="Equation" r:id="rId6" imgW="520560" imgH="7617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3550" y="1238989"/>
                        <a:ext cx="1195285" cy="1904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4267200" y="1301750"/>
          <a:ext cx="122174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8" name="Equation" r:id="rId8" imgW="495000" imgH="761760" progId="Equation.DSMT4">
                  <p:embed/>
                </p:oleObj>
              </mc:Choice>
              <mc:Fallback>
                <p:oleObj name="Equation" r:id="rId8" imgW="495000" imgH="7617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301750"/>
                        <a:ext cx="122174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5471795" y="1289050"/>
          <a:ext cx="725382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9" name="Equation" r:id="rId10" imgW="291960" imgH="761760" progId="Equation.DSMT4">
                  <p:embed/>
                </p:oleObj>
              </mc:Choice>
              <mc:Fallback>
                <p:oleObj name="Equation" r:id="rId10" imgW="291960" imgH="7617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1795" y="1289050"/>
                        <a:ext cx="725382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802180"/>
              </p:ext>
            </p:extLst>
          </p:nvPr>
        </p:nvGraphicFramePr>
        <p:xfrm>
          <a:off x="7630758" y="1707102"/>
          <a:ext cx="1150374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0" name="Equation" r:id="rId12" imgW="495000" imgH="393480" progId="Equation.DSMT4">
                  <p:embed/>
                </p:oleObj>
              </mc:Choice>
              <mc:Fallback>
                <p:oleObj name="Equation" r:id="rId12" imgW="495000" imgH="393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0758" y="1707102"/>
                        <a:ext cx="1150374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7" name="Object 13"/>
          <p:cNvGraphicFramePr>
            <a:graphicFrameLocks noChangeAspect="1"/>
          </p:cNvGraphicFramePr>
          <p:nvPr/>
        </p:nvGraphicFramePr>
        <p:xfrm>
          <a:off x="990600" y="3562350"/>
          <a:ext cx="25146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1" name="Equation" r:id="rId14" imgW="1117440" imgH="228600" progId="Equation.DSMT4">
                  <p:embed/>
                </p:oleObj>
              </mc:Choice>
              <mc:Fallback>
                <p:oleObj name="Equation" r:id="rId14" imgW="1117440" imgH="2286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562350"/>
                        <a:ext cx="25146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184506"/>
              </p:ext>
            </p:extLst>
          </p:nvPr>
        </p:nvGraphicFramePr>
        <p:xfrm>
          <a:off x="6030558" y="3343614"/>
          <a:ext cx="12684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2" name="Equation" r:id="rId16" imgW="545760" imgH="393480" progId="Equation.DSMT4">
                  <p:embed/>
                </p:oleObj>
              </mc:Choice>
              <mc:Fallback>
                <p:oleObj name="Equation" r:id="rId16" imgW="545760" imgH="3934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558" y="3343614"/>
                        <a:ext cx="126841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211976"/>
              </p:ext>
            </p:extLst>
          </p:nvPr>
        </p:nvGraphicFramePr>
        <p:xfrm>
          <a:off x="7440516" y="3343614"/>
          <a:ext cx="50144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3" name="Equation" r:id="rId18" imgW="228600" imgH="393480" progId="Equation.DSMT4">
                  <p:embed/>
                </p:oleObj>
              </mc:Choice>
              <mc:Fallback>
                <p:oleObj name="Equation" r:id="rId18" imgW="228600" imgH="39348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0516" y="3343614"/>
                        <a:ext cx="501445" cy="863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182958" y="1732656"/>
                <a:ext cx="1524000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958" y="1732656"/>
                <a:ext cx="1524000" cy="901785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406590" y="3190432"/>
                <a:ext cx="2667000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0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590" y="3190432"/>
                <a:ext cx="2667000" cy="1145570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 Simplify the following without negative exponents.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685800" y="1657350"/>
          <a:ext cx="257968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7" name="Equation" r:id="rId4" imgW="1117440" imgH="495000" progId="Equation.DSMT4">
                  <p:embed/>
                </p:oleObj>
              </mc:Choice>
              <mc:Fallback>
                <p:oleObj name="Equation" r:id="rId4" imgW="1117440" imgH="495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657350"/>
                        <a:ext cx="2579688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3352800" y="1504950"/>
          <a:ext cx="1816100" cy="1686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8" name="Equation" r:id="rId6" imgW="888840" imgH="825480" progId="Equation.DSMT4">
                  <p:embed/>
                </p:oleObj>
              </mc:Choice>
              <mc:Fallback>
                <p:oleObj name="Equation" r:id="rId6" imgW="888840" imgH="825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504950"/>
                        <a:ext cx="1816100" cy="16863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5257800" y="1555750"/>
          <a:ext cx="16002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9" name="Equation" r:id="rId8" imgW="825480" imgH="825480" progId="Equation.DSMT4">
                  <p:embed/>
                </p:oleObj>
              </mc:Choice>
              <mc:Fallback>
                <p:oleObj name="Equation" r:id="rId8" imgW="825480" imgH="825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555750"/>
                        <a:ext cx="1600200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7010400" y="1504950"/>
          <a:ext cx="12954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0" name="Equation" r:id="rId10" imgW="647640" imgH="825480" progId="Equation.DSMT4">
                  <p:embed/>
                </p:oleObj>
              </mc:Choice>
              <mc:Fallback>
                <p:oleObj name="Equation" r:id="rId10" imgW="647640" imgH="825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1504950"/>
                        <a:ext cx="1295400" cy="165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2" name="Object 10"/>
          <p:cNvGraphicFramePr>
            <a:graphicFrameLocks noChangeAspect="1"/>
          </p:cNvGraphicFramePr>
          <p:nvPr/>
        </p:nvGraphicFramePr>
        <p:xfrm>
          <a:off x="3365500" y="3333749"/>
          <a:ext cx="826770" cy="160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1" name="Equation" r:id="rId12" imgW="393480" imgH="761760" progId="Equation.DSMT4">
                  <p:embed/>
                </p:oleObj>
              </mc:Choice>
              <mc:Fallback>
                <p:oleObj name="Equation" r:id="rId12" imgW="393480" imgH="7617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0" y="3333749"/>
                        <a:ext cx="826770" cy="16002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4" name="Object 12"/>
          <p:cNvGraphicFramePr>
            <a:graphicFrameLocks noChangeAspect="1"/>
          </p:cNvGraphicFramePr>
          <p:nvPr/>
        </p:nvGraphicFramePr>
        <p:xfrm>
          <a:off x="5410200" y="3663950"/>
          <a:ext cx="990600" cy="87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2" name="Equation" r:id="rId14" imgW="444240" imgH="393480" progId="Equation.DSMT4">
                  <p:embed/>
                </p:oleObj>
              </mc:Choice>
              <mc:Fallback>
                <p:oleObj name="Equation" r:id="rId14" imgW="444240" imgH="393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663950"/>
                        <a:ext cx="990600" cy="8773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5" name="Object 13"/>
          <p:cNvGraphicFramePr>
            <a:graphicFrameLocks noChangeAspect="1"/>
          </p:cNvGraphicFramePr>
          <p:nvPr/>
        </p:nvGraphicFramePr>
        <p:xfrm>
          <a:off x="4267200" y="3676650"/>
          <a:ext cx="100043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3" name="Equation" r:id="rId16" imgW="469800" imgH="393480" progId="Equation.DSMT4">
                  <p:embed/>
                </p:oleObj>
              </mc:Choice>
              <mc:Fallback>
                <p:oleObj name="Equation" r:id="rId16" imgW="469800" imgH="393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676650"/>
                        <a:ext cx="100043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ZERO AND NEGATIVE EXPONENTS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Simplify and evaluate powers with negative and zero exponent.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Negative Exponent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Zero Exponent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Properties of Power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DEFINITION FOR NEGATIVE AND ZERO EXPONENT </a:t>
            </a: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514600" y="1123950"/>
          <a:ext cx="34290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5" imgW="761760" imgH="228600" progId="Equation.DSMT4">
                  <p:embed/>
                </p:oleObj>
              </mc:Choice>
              <mc:Fallback>
                <p:oleObj name="Equation" r:id="rId5" imgW="76176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123950"/>
                        <a:ext cx="3429000" cy="1028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9"/>
          <p:cNvGrpSpPr/>
          <p:nvPr/>
        </p:nvGrpSpPr>
        <p:grpSpPr>
          <a:xfrm>
            <a:off x="609600" y="2343150"/>
            <a:ext cx="6762306" cy="1469814"/>
            <a:chOff x="609600" y="2343150"/>
            <a:chExt cx="6762306" cy="1469814"/>
          </a:xfrm>
        </p:grpSpPr>
        <p:graphicFrame>
          <p:nvGraphicFramePr>
            <p:cNvPr id="1031" name="Object 7"/>
            <p:cNvGraphicFramePr>
              <a:graphicFrameLocks noChangeAspect="1"/>
            </p:cNvGraphicFramePr>
            <p:nvPr/>
          </p:nvGraphicFramePr>
          <p:xfrm>
            <a:off x="609600" y="2343150"/>
            <a:ext cx="2133600" cy="14698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71" name="Equation" r:id="rId7" imgW="571320" imgH="393480" progId="Equation.DSMT4">
                    <p:embed/>
                  </p:oleObj>
                </mc:Choice>
                <mc:Fallback>
                  <p:oleObj name="Equation" r:id="rId7" imgW="571320" imgH="39348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9600" y="2343150"/>
                          <a:ext cx="2133600" cy="14698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2895600" y="2889250"/>
              <a:ext cx="320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for any positive integer, </a:t>
              </a:r>
            </a:p>
          </p:txBody>
        </p:sp>
        <p:graphicFrame>
          <p:nvGraphicFramePr>
            <p:cNvPr id="1032" name="Object 8"/>
            <p:cNvGraphicFramePr>
              <a:graphicFrameLocks noChangeAspect="1"/>
            </p:cNvGraphicFramePr>
            <p:nvPr/>
          </p:nvGraphicFramePr>
          <p:xfrm>
            <a:off x="6095999" y="2711450"/>
            <a:ext cx="1275907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72" name="Equation" r:id="rId9" imgW="355320" imgH="177480" progId="Equation.DSMT4">
                    <p:embed/>
                  </p:oleObj>
                </mc:Choice>
                <mc:Fallback>
                  <p:oleObj name="Equation" r:id="rId9" imgW="355320" imgH="17748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95999" y="2711450"/>
                          <a:ext cx="1275907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simplify the following expression.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85800" y="1200150"/>
          <a:ext cx="18288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Equation" r:id="rId4" imgW="799920" imgH="203040" progId="Equation.DSMT4">
                  <p:embed/>
                </p:oleObj>
              </mc:Choice>
              <mc:Fallback>
                <p:oleObj name="Equation" r:id="rId4" imgW="799920" imgH="203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00150"/>
                        <a:ext cx="18288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4876800" y="1200150"/>
          <a:ext cx="18288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6" imgW="622080" imgH="203040" progId="Equation.DSMT4">
                  <p:embed/>
                </p:oleObj>
              </mc:Choice>
              <mc:Fallback>
                <p:oleObj name="Equation" r:id="rId6" imgW="622080" imgH="203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200150"/>
                        <a:ext cx="1828800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609600" y="2800350"/>
          <a:ext cx="228600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8" imgW="965160" imgH="393480" progId="Equation.DSMT4">
                  <p:embed/>
                </p:oleObj>
              </mc:Choice>
              <mc:Fallback>
                <p:oleObj name="Equation" r:id="rId8" imgW="96516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800350"/>
                        <a:ext cx="2286000" cy="931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4800600" y="2978150"/>
          <a:ext cx="231683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10" imgW="1028520" imgH="304560" progId="Equation.DSMT4">
                  <p:embed/>
                </p:oleObj>
              </mc:Choice>
              <mc:Fallback>
                <p:oleObj name="Equation" r:id="rId10" imgW="1028520" imgH="3045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978150"/>
                        <a:ext cx="231683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simplify the following expressions.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85800" y="1200150"/>
          <a:ext cx="18288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name="Equation" r:id="rId4" imgW="799920" imgH="203040" progId="Equation.DSMT4">
                  <p:embed/>
                </p:oleObj>
              </mc:Choice>
              <mc:Fallback>
                <p:oleObj name="Equation" r:id="rId4" imgW="799920" imgH="203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00150"/>
                        <a:ext cx="18288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4876800" y="1200150"/>
          <a:ext cx="18288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8" name="Equation" r:id="rId6" imgW="622080" imgH="203040" progId="Equation.DSMT4">
                  <p:embed/>
                </p:oleObj>
              </mc:Choice>
              <mc:Fallback>
                <p:oleObj name="Equation" r:id="rId6" imgW="622080" imgH="2030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200150"/>
                        <a:ext cx="1828800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609600" y="2800350"/>
          <a:ext cx="228600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9" name="Equation" r:id="rId8" imgW="965160" imgH="393480" progId="Equation.DSMT4">
                  <p:embed/>
                </p:oleObj>
              </mc:Choice>
              <mc:Fallback>
                <p:oleObj name="Equation" r:id="rId8" imgW="965160" imgH="393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800350"/>
                        <a:ext cx="2286000" cy="931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4800600" y="2978150"/>
          <a:ext cx="231683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0" name="Equation" r:id="rId10" imgW="1028520" imgH="304560" progId="Equation.DSMT4">
                  <p:embed/>
                </p:oleObj>
              </mc:Choice>
              <mc:Fallback>
                <p:oleObj name="Equation" r:id="rId10" imgW="1028520" imgH="3045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978150"/>
                        <a:ext cx="231683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6629400" y="1250950"/>
          <a:ext cx="5334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1" name="Equation" r:id="rId12" imgW="203040" imgH="164880" progId="Equation.DSMT4">
                  <p:embed/>
                </p:oleObj>
              </mc:Choice>
              <mc:Fallback>
                <p:oleObj name="Equation" r:id="rId12" imgW="203040" imgH="1648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1250950"/>
                        <a:ext cx="533400" cy="433388"/>
                      </a:xfrm>
                      <a:prstGeom prst="rect">
                        <a:avLst/>
                      </a:prstGeom>
                      <a:solidFill>
                        <a:srgbClr val="FFFF99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838200" y="3714750"/>
          <a:ext cx="22415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2" name="Equation" r:id="rId14" imgW="965160" imgH="393480" progId="Equation.DSMT4">
                  <p:embed/>
                </p:oleObj>
              </mc:Choice>
              <mc:Fallback>
                <p:oleObj name="Equation" r:id="rId14" imgW="965160" imgH="3934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714750"/>
                        <a:ext cx="2241550" cy="914400"/>
                      </a:xfrm>
                      <a:prstGeom prst="rect">
                        <a:avLst/>
                      </a:prstGeom>
                      <a:solidFill>
                        <a:srgbClr val="FFFF99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5181600" y="3638550"/>
          <a:ext cx="318565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3" name="Equation" r:id="rId16" imgW="1371600" imgH="393480" progId="Equation.DSMT4">
                  <p:embed/>
                </p:oleObj>
              </mc:Choice>
              <mc:Fallback>
                <p:oleObj name="Equation" r:id="rId16" imgW="1371600" imgH="393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638550"/>
                        <a:ext cx="3185652" cy="914400"/>
                      </a:xfrm>
                      <a:prstGeom prst="rect">
                        <a:avLst/>
                      </a:prstGeom>
                      <a:solidFill>
                        <a:srgbClr val="FFFF99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574570" y="1221666"/>
                <a:ext cx="604314" cy="416227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/>
                        </a:rPr>
                        <m:t>−5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4570" y="1221666"/>
                <a:ext cx="604314" cy="416227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using properties of powers.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33400" y="1657350"/>
          <a:ext cx="1508897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Equation" r:id="rId4" imgW="711000" imgH="469800" progId="Equation.DSMT4">
                  <p:embed/>
                </p:oleObj>
              </mc:Choice>
              <mc:Fallback>
                <p:oleObj name="Equation" r:id="rId4" imgW="711000" imgH="469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57350"/>
                        <a:ext cx="1508897" cy="99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432300" y="1708150"/>
          <a:ext cx="1574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Equation" r:id="rId6" imgW="787320" imgH="495000" progId="Equation.DSMT4">
                  <p:embed/>
                </p:oleObj>
              </mc:Choice>
              <mc:Fallback>
                <p:oleObj name="Equation" r:id="rId6" imgW="787320" imgH="4950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300" y="1708150"/>
                        <a:ext cx="15748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507999" y="3105150"/>
          <a:ext cx="2057401" cy="106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Equation" r:id="rId8" imgW="977760" imgH="507960" progId="Equation.DSMT4">
                  <p:embed/>
                </p:oleObj>
              </mc:Choice>
              <mc:Fallback>
                <p:oleObj name="Equation" r:id="rId8" imgW="977760" imgH="5079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99" y="3105150"/>
                        <a:ext cx="2057401" cy="10687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4687888" y="3409950"/>
          <a:ext cx="15414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Equation" r:id="rId10" imgW="660240" imgH="228600" progId="Equation.DSMT4">
                  <p:embed/>
                </p:oleObj>
              </mc:Choice>
              <mc:Fallback>
                <p:oleObj name="Equation" r:id="rId10" imgW="66024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7888" y="3409950"/>
                        <a:ext cx="1541462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using properties of powers.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33400" y="1657350"/>
          <a:ext cx="1508897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4" imgW="711000" imgH="469800" progId="Equation.DSMT4">
                  <p:embed/>
                </p:oleObj>
              </mc:Choice>
              <mc:Fallback>
                <p:oleObj name="Equation" r:id="rId4" imgW="711000" imgH="469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57350"/>
                        <a:ext cx="1508897" cy="99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432300" y="1708150"/>
          <a:ext cx="1574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6" name="Equation" r:id="rId6" imgW="787320" imgH="495000" progId="Equation.DSMT4">
                  <p:embed/>
                </p:oleObj>
              </mc:Choice>
              <mc:Fallback>
                <p:oleObj name="Equation" r:id="rId6" imgW="787320" imgH="495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300" y="1708150"/>
                        <a:ext cx="15748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6184900" y="1720850"/>
          <a:ext cx="965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8" imgW="482400" imgH="507960" progId="Equation.DSMT4">
                  <p:embed/>
                </p:oleObj>
              </mc:Choice>
              <mc:Fallback>
                <p:oleObj name="Equation" r:id="rId8" imgW="482400" imgH="507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4900" y="1720850"/>
                        <a:ext cx="9652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6311900" y="2876550"/>
          <a:ext cx="637309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Equation" r:id="rId10" imgW="291960" imgH="419040" progId="Equation.DSMT4">
                  <p:embed/>
                </p:oleObj>
              </mc:Choice>
              <mc:Fallback>
                <p:oleObj name="Equation" r:id="rId10" imgW="291960" imgH="419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1900" y="2876550"/>
                        <a:ext cx="637309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2209800" y="1657350"/>
          <a:ext cx="937054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12" imgW="444240" imgH="469800" progId="Equation.DSMT4">
                  <p:embed/>
                </p:oleObj>
              </mc:Choice>
              <mc:Fallback>
                <p:oleObj name="Equation" r:id="rId12" imgW="444240" imgH="4698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657350"/>
                        <a:ext cx="937054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12"/>
          <p:cNvGraphicFramePr>
            <a:graphicFrameLocks noChangeAspect="1"/>
          </p:cNvGraphicFramePr>
          <p:nvPr/>
        </p:nvGraphicFramePr>
        <p:xfrm>
          <a:off x="2209799" y="2800350"/>
          <a:ext cx="811161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14" imgW="380880" imgH="393480" progId="Equation.DSMT4">
                  <p:embed/>
                </p:oleObj>
              </mc:Choice>
              <mc:Fallback>
                <p:oleObj name="Equation" r:id="rId14" imgW="380880" imgH="393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799" y="2800350"/>
                        <a:ext cx="811161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using properties of powers.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457200" y="1581150"/>
          <a:ext cx="19383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Equation" r:id="rId4" imgW="977760" imgH="507960" progId="Equation.DSMT4">
                  <p:embed/>
                </p:oleObj>
              </mc:Choice>
              <mc:Fallback>
                <p:oleObj name="Equation" r:id="rId4" imgW="977760" imgH="5079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81150"/>
                        <a:ext cx="1938338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5303837" y="1809750"/>
          <a:ext cx="132556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Equation" r:id="rId6" imgW="660240" imgH="228600" progId="Equation.DSMT4">
                  <p:embed/>
                </p:oleObj>
              </mc:Choice>
              <mc:Fallback>
                <p:oleObj name="Equation" r:id="rId6" imgW="66024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7" y="1809750"/>
                        <a:ext cx="1325563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2500312" y="1581150"/>
          <a:ext cx="1004888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Equation" r:id="rId8" imgW="469800" imgH="469800" progId="Equation.DSMT4">
                  <p:embed/>
                </p:oleObj>
              </mc:Choice>
              <mc:Fallback>
                <p:oleObj name="Equation" r:id="rId8" imgW="469800" imgH="4698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312" y="1581150"/>
                        <a:ext cx="1004888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1422400" y="2876550"/>
          <a:ext cx="1371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2" name="Equation" r:id="rId10" imgW="685800" imgH="228600" progId="Equation.DSMT4">
                  <p:embed/>
                </p:oleObj>
              </mc:Choice>
              <mc:Fallback>
                <p:oleObj name="Equation" r:id="rId10" imgW="68580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0" y="2876550"/>
                        <a:ext cx="1371600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6737350" y="1558925"/>
          <a:ext cx="739775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3" name="Equation" r:id="rId12" imgW="317160" imgH="393480" progId="Equation.DSMT4">
                  <p:embed/>
                </p:oleObj>
              </mc:Choice>
              <mc:Fallback>
                <p:oleObj name="Equation" r:id="rId12" imgW="317160" imgH="393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7350" y="1558925"/>
                        <a:ext cx="739775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7620000" y="1581150"/>
          <a:ext cx="5572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4" name="Equation" r:id="rId14" imgW="241200" imgH="393480" progId="Equation.DSMT4">
                  <p:embed/>
                </p:oleObj>
              </mc:Choice>
              <mc:Fallback>
                <p:oleObj name="Equation" r:id="rId14" imgW="241200" imgH="393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1581150"/>
                        <a:ext cx="557213" cy="9112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 Simplify the following without negative exponents.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1066800" y="1657350"/>
          <a:ext cx="1719263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name="Equation" r:id="rId4" imgW="787320" imgH="419040" progId="Equation.DSMT4">
                  <p:embed/>
                </p:oleObj>
              </mc:Choice>
              <mc:Fallback>
                <p:oleObj name="Equation" r:id="rId4" imgW="787320" imgH="419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657350"/>
                        <a:ext cx="1719263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5029200" y="1905000"/>
          <a:ext cx="223043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Equation" r:id="rId6" imgW="1117440" imgH="228600" progId="Equation.DSMT4">
                  <p:embed/>
                </p:oleObj>
              </mc:Choice>
              <mc:Fallback>
                <p:oleObj name="Equation" r:id="rId6" imgW="111744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905000"/>
                        <a:ext cx="2230438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1066800" y="2876550"/>
          <a:ext cx="2266950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Equation" r:id="rId8" imgW="1117440" imgH="495000" progId="Equation.DSMT4">
                  <p:embed/>
                </p:oleObj>
              </mc:Choice>
              <mc:Fallback>
                <p:oleObj name="Equation" r:id="rId8" imgW="1117440" imgH="4950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876550"/>
                        <a:ext cx="2266950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191</Words>
  <Application>Microsoft Office PowerPoint</Application>
  <PresentationFormat>On-screen Show (16:9)</PresentationFormat>
  <Paragraphs>34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Equation</vt:lpstr>
      <vt:lpstr>Zero and Negative Exponents</vt:lpstr>
      <vt:lpstr>ZERO AND NEGATIVE EXPONENTS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128</cp:revision>
  <dcterms:created xsi:type="dcterms:W3CDTF">2016-12-20T05:05:08Z</dcterms:created>
  <dcterms:modified xsi:type="dcterms:W3CDTF">2017-03-27T20:41:12Z</dcterms:modified>
</cp:coreProperties>
</file>